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/>
    <p:restoredTop sz="94690"/>
  </p:normalViewPr>
  <p:slideViewPr>
    <p:cSldViewPr snapToGrid="0" snapToObjects="1">
      <p:cViewPr>
        <p:scale>
          <a:sx n="84" d="100"/>
          <a:sy n="84" d="100"/>
        </p:scale>
        <p:origin x="-2508" y="-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74AB-81EE-0046-B11D-CC9D6F43BF8D}" type="datetimeFigureOut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5EAC-1589-0D40-B6A2-EA99CBC14B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49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74AB-81EE-0046-B11D-CC9D6F43BF8D}" type="datetimeFigureOut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5EAC-1589-0D40-B6A2-EA99CBC14B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94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74AB-81EE-0046-B11D-CC9D6F43BF8D}" type="datetimeFigureOut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5EAC-1589-0D40-B6A2-EA99CBC14B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20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74AB-81EE-0046-B11D-CC9D6F43BF8D}" type="datetimeFigureOut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5EAC-1589-0D40-B6A2-EA99CBC14B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83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74AB-81EE-0046-B11D-CC9D6F43BF8D}" type="datetimeFigureOut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5EAC-1589-0D40-B6A2-EA99CBC14B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11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74AB-81EE-0046-B11D-CC9D6F43BF8D}" type="datetimeFigureOut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5EAC-1589-0D40-B6A2-EA99CBC14B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99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74AB-81EE-0046-B11D-CC9D6F43BF8D}" type="datetimeFigureOut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5EAC-1589-0D40-B6A2-EA99CBC14B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72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74AB-81EE-0046-B11D-CC9D6F43BF8D}" type="datetimeFigureOut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5EAC-1589-0D40-B6A2-EA99CBC14B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4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74AB-81EE-0046-B11D-CC9D6F43BF8D}" type="datetimeFigureOut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5EAC-1589-0D40-B6A2-EA99CBC14B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03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74AB-81EE-0046-B11D-CC9D6F43BF8D}" type="datetimeFigureOut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5EAC-1589-0D40-B6A2-EA99CBC14B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94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74AB-81EE-0046-B11D-CC9D6F43BF8D}" type="datetimeFigureOut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15EAC-1589-0D40-B6A2-EA99CBC14B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54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F74AB-81EE-0046-B11D-CC9D6F43BF8D}" type="datetimeFigureOut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15EAC-1589-0D40-B6A2-EA99CBC14B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55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xxx@yyy.zz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0C6A5C7E-8771-7A41-A1EF-16D1AEF66D6F}"/>
              </a:ext>
            </a:extLst>
          </p:cNvPr>
          <p:cNvSpPr/>
          <p:nvPr/>
        </p:nvSpPr>
        <p:spPr>
          <a:xfrm>
            <a:off x="0" y="0"/>
            <a:ext cx="6858000" cy="22128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会社経営に必須のあらゆる分野の専門家グループが</a:t>
            </a:r>
            <a:endParaRPr kumimoji="1" lang="en-US" altLang="ja-JP" sz="2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 algn="ctr"/>
            <a:r>
              <a:rPr kumimoji="1"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低価格であなたの会社の危機管理に丸ごと備えます</a:t>
            </a:r>
            <a:endParaRPr kumimoji="1" lang="en-US" altLang="ja-JP" sz="2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 algn="ctr"/>
            <a:endParaRPr kumimoji="1" lang="en-US" altLang="ja-JP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 algn="ctr"/>
            <a:r>
              <a:rPr kumimoji="1" lang="ja-JP" altLang="en-US" sz="4400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顧問パッケージサービス</a:t>
            </a:r>
            <a:endParaRPr kumimoji="1" lang="en-US" altLang="ja-JP" sz="4400" dirty="0">
              <a:solidFill>
                <a:srgbClr val="FF0000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 algn="ctr"/>
            <a:r>
              <a:rPr kumimoji="1" lang="en-US" altLang="ja-JP" sz="24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since2020</a:t>
            </a:r>
            <a:endParaRPr kumimoji="1" lang="ja-JP" altLang="en-US" sz="240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96365D6C-B62D-5843-8EAE-5ECED7A18964}"/>
              </a:ext>
            </a:extLst>
          </p:cNvPr>
          <p:cNvSpPr txBox="1"/>
          <p:nvPr/>
        </p:nvSpPr>
        <p:spPr>
          <a:xfrm>
            <a:off x="164591" y="6624577"/>
            <a:ext cx="6528816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>
                <a:latin typeface="Meiryo" panose="020B0604030504040204" pitchFamily="34" charset="-128"/>
                <a:ea typeface="Meiryo" panose="020B0604030504040204" pitchFamily="34" charset="-128"/>
              </a:rPr>
              <a:t>＜サービス概要＞</a:t>
            </a:r>
            <a:endParaRPr kumimoji="1" lang="en-US" altLang="ja-JP" sz="16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1600">
                <a:latin typeface="Meiryo" panose="020B0604030504040204" pitchFamily="34" charset="-128"/>
                <a:ea typeface="Meiryo" panose="020B0604030504040204" pitchFamily="34" charset="-128"/>
              </a:rPr>
              <a:t>月に</a:t>
            </a:r>
            <a:r>
              <a:rPr kumimoji="1" lang="en-US" altLang="ja-JP" sz="1600" dirty="0"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kumimoji="1" lang="ja-JP" altLang="en-US" sz="1600">
                <a:latin typeface="Meiryo" panose="020B0604030504040204" pitchFamily="34" charset="-128"/>
                <a:ea typeface="Meiryo" panose="020B0604030504040204" pitchFamily="34" charset="-128"/>
              </a:rPr>
              <a:t>回担当者が経営者様と面談を行い、弁護士・社労士・</a:t>
            </a:r>
            <a:r>
              <a:rPr kumimoji="1" lang="en-US" altLang="ja-JP" sz="1600" dirty="0">
                <a:latin typeface="Meiryo" panose="020B0604030504040204" pitchFamily="34" charset="-128"/>
                <a:ea typeface="Meiryo" panose="020B0604030504040204" pitchFamily="34" charset="-128"/>
              </a:rPr>
              <a:t>FP</a:t>
            </a:r>
            <a:r>
              <a:rPr kumimoji="1" lang="ja-JP" altLang="en-US" sz="1600">
                <a:latin typeface="Meiryo" panose="020B0604030504040204" pitchFamily="34" charset="-128"/>
                <a:ea typeface="Meiryo" panose="020B0604030504040204" pitchFamily="34" charset="-128"/>
              </a:rPr>
              <a:t>・メンタルヘルス・弁理士の専門家グループで情報を共有します。何らかのアクションが望ましいとの結論に至った場合は、担当者からフィードバックを差し上げ、適切な解決案の提示をいたします。</a:t>
            </a:r>
            <a:endParaRPr kumimoji="1" lang="en-US" altLang="ja-JP" sz="16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kumimoji="1" lang="en-US" altLang="ja-JP" sz="16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sz="1600">
                <a:latin typeface="Meiryo" panose="020B0604030504040204" pitchFamily="34" charset="-128"/>
                <a:ea typeface="Meiryo" panose="020B0604030504040204" pitchFamily="34" charset="-128"/>
              </a:rPr>
              <a:t>パッケージ顧問料：月額１万円（税込トライアル価格）</a:t>
            </a:r>
            <a:r>
              <a:rPr kumimoji="1" lang="en-US" altLang="ja-JP" sz="1600" dirty="0">
                <a:latin typeface="Meiryo" panose="020B0604030504040204" pitchFamily="34" charset="-128"/>
                <a:ea typeface="Meiryo" panose="020B0604030504040204" pitchFamily="34" charset="-128"/>
              </a:rPr>
              <a:t>※1</a:t>
            </a:r>
          </a:p>
          <a:p>
            <a:r>
              <a:rPr kumimoji="1" lang="ja-JP" altLang="en-US" sz="1600">
                <a:latin typeface="Meiryo" panose="020B0604030504040204" pitchFamily="34" charset="-128"/>
                <a:ea typeface="Meiryo" panose="020B0604030504040204" pitchFamily="34" charset="-128"/>
              </a:rPr>
              <a:t>契約期間：</a:t>
            </a:r>
            <a:r>
              <a:rPr kumimoji="1" lang="en-US" altLang="ja-JP" sz="1600" dirty="0"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kumimoji="1" lang="ja-JP" altLang="en-US" sz="1600">
                <a:latin typeface="Meiryo" panose="020B0604030504040204" pitchFamily="34" charset="-128"/>
                <a:ea typeface="Meiryo" panose="020B0604030504040204" pitchFamily="34" charset="-128"/>
              </a:rPr>
              <a:t>年（更新あり</a:t>
            </a:r>
            <a:r>
              <a:rPr kumimoji="1" lang="en-US" altLang="ja-JP" sz="1600" dirty="0">
                <a:latin typeface="Meiryo" panose="020B0604030504040204" pitchFamily="34" charset="-128"/>
                <a:ea typeface="Meiryo" panose="020B0604030504040204" pitchFamily="34" charset="-128"/>
              </a:rPr>
              <a:t>※2</a:t>
            </a:r>
            <a:r>
              <a:rPr kumimoji="1" lang="ja-JP" altLang="en-US" sz="160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en-US" altLang="ja-JP" sz="16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kumimoji="1" lang="en-US" altLang="ja-JP" sz="16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※1 </a:t>
            </a:r>
            <a:r>
              <a:rPr kumimoji="1" lang="ja-JP" altLang="en-US" sz="1200">
                <a:latin typeface="Meiryo" panose="020B0604030504040204" pitchFamily="34" charset="-128"/>
                <a:ea typeface="Meiryo" panose="020B0604030504040204" pitchFamily="34" charset="-128"/>
              </a:rPr>
              <a:t> 専門的な問題解決に当たる際は、当該専門家が対処します。その際はスポット料金が別途発生します。</a:t>
            </a:r>
            <a:r>
              <a:rPr kumimoji="1"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※2</a:t>
            </a:r>
            <a:r>
              <a:rPr kumimoji="1" lang="ja-JP" altLang="en-US" sz="1200">
                <a:latin typeface="Meiryo" panose="020B0604030504040204" pitchFamily="34" charset="-128"/>
                <a:ea typeface="Meiryo" panose="020B0604030504040204" pitchFamily="34" charset="-128"/>
              </a:rPr>
              <a:t>トライアルのため、</a:t>
            </a:r>
            <a:r>
              <a:rPr kumimoji="1"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2020</a:t>
            </a:r>
            <a:r>
              <a:rPr kumimoji="1" lang="ja-JP" altLang="en-US" sz="1200"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kumimoji="1"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12</a:t>
            </a:r>
            <a:r>
              <a:rPr kumimoji="1" lang="ja-JP" altLang="en-US" sz="1200">
                <a:latin typeface="Meiryo" panose="020B0604030504040204" pitchFamily="34" charset="-128"/>
                <a:ea typeface="Meiryo" panose="020B0604030504040204" pitchFamily="34" charset="-128"/>
              </a:rPr>
              <a:t>月で終了する可能性があります。</a:t>
            </a:r>
            <a:r>
              <a:rPr kumimoji="1"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※3 </a:t>
            </a:r>
            <a:r>
              <a:rPr kumimoji="1" lang="ja-JP" altLang="en-US" sz="1200">
                <a:latin typeface="Meiryo" panose="020B0604030504040204" pitchFamily="34" charset="-128"/>
                <a:ea typeface="Meiryo" panose="020B0604030504040204" pitchFamily="34" charset="-128"/>
              </a:rPr>
              <a:t>契約書記載の契約事項が優先します。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CB24AB17-A520-DA4A-BCAF-1CD3870C7CFA}"/>
              </a:ext>
            </a:extLst>
          </p:cNvPr>
          <p:cNvSpPr txBox="1"/>
          <p:nvPr/>
        </p:nvSpPr>
        <p:spPr>
          <a:xfrm>
            <a:off x="0" y="9564624"/>
            <a:ext cx="6858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b="1">
                <a:latin typeface="Meiryo" panose="020B0604030504040204" pitchFamily="34" charset="-128"/>
                <a:ea typeface="Meiryo" panose="020B0604030504040204" pitchFamily="34" charset="-128"/>
              </a:rPr>
              <a:t>お申し込み、お問い合わせは：</a:t>
            </a:r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  <a:hlinkClick r:id="rId2"/>
              </a:rPr>
              <a:t>xxx@yyy.zzz</a:t>
            </a:r>
            <a:r>
              <a:rPr kumimoji="1" lang="ja-JP" altLang="en-US" b="1">
                <a:latin typeface="Meiryo" panose="020B0604030504040204" pitchFamily="34" charset="-128"/>
                <a:ea typeface="Meiryo" panose="020B0604030504040204" pitchFamily="34" charset="-128"/>
              </a:rPr>
              <a:t>まで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xmlns="" id="{99114259-BE6E-084D-9F5F-E1F620AE1045}"/>
              </a:ext>
            </a:extLst>
          </p:cNvPr>
          <p:cNvSpPr/>
          <p:nvPr/>
        </p:nvSpPr>
        <p:spPr>
          <a:xfrm>
            <a:off x="5120640" y="4796932"/>
            <a:ext cx="1572768" cy="175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絵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C330CC98-CACF-844F-8FB6-E6DFBC7DDA5F}"/>
              </a:ext>
            </a:extLst>
          </p:cNvPr>
          <p:cNvSpPr txBox="1"/>
          <p:nvPr/>
        </p:nvSpPr>
        <p:spPr>
          <a:xfrm>
            <a:off x="335845" y="2686775"/>
            <a:ext cx="618630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会社経営の安定と成長に！</a:t>
            </a:r>
            <a:endParaRPr kumimoji="1" lang="en-US" altLang="ja-JP" sz="36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kumimoji="1" lang="en-US" altLang="ja-JP" sz="36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kumimoji="1"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もしもに備えた危機管理に！</a:t>
            </a:r>
            <a:endParaRPr kumimoji="1" lang="en-US" altLang="ja-JP" sz="36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kumimoji="1" lang="ja-JP" altLang="en-US" sz="24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商標権に対応できます</a:t>
            </a:r>
            <a:endParaRPr kumimoji="1" lang="en-US" altLang="ja-JP" sz="24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kumimoji="1" lang="en-US" altLang="ja-JP" sz="36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kumimoji="1" lang="ja-JP" altLang="en-US" sz="3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気軽な相談相手に！</a:t>
            </a:r>
            <a:endParaRPr kumimoji="1" lang="en-US" altLang="ja-JP" sz="36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kumimoji="1" lang="ja-JP" altLang="en-US" sz="360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xmlns="" id="{18D947DE-5FA4-CB48-9B8C-C0E7B7321088}"/>
              </a:ext>
            </a:extLst>
          </p:cNvPr>
          <p:cNvSpPr/>
          <p:nvPr/>
        </p:nvSpPr>
        <p:spPr>
          <a:xfrm>
            <a:off x="5449824" y="2491120"/>
            <a:ext cx="889450" cy="1091803"/>
          </a:xfrm>
          <a:custGeom>
            <a:avLst/>
            <a:gdLst>
              <a:gd name="connsiteX0" fmla="*/ 749808 w 1097280"/>
              <a:gd name="connsiteY0" fmla="*/ 1188720 h 1371600"/>
              <a:gd name="connsiteX1" fmla="*/ 475488 w 1097280"/>
              <a:gd name="connsiteY1" fmla="*/ 1188720 h 1371600"/>
              <a:gd name="connsiteX2" fmla="*/ 420624 w 1097280"/>
              <a:gd name="connsiteY2" fmla="*/ 1170432 h 1371600"/>
              <a:gd name="connsiteX3" fmla="*/ 310896 w 1097280"/>
              <a:gd name="connsiteY3" fmla="*/ 1097280 h 1371600"/>
              <a:gd name="connsiteX4" fmla="*/ 256032 w 1097280"/>
              <a:gd name="connsiteY4" fmla="*/ 1060704 h 1371600"/>
              <a:gd name="connsiteX5" fmla="*/ 237744 w 1097280"/>
              <a:gd name="connsiteY5" fmla="*/ 1005840 h 1371600"/>
              <a:gd name="connsiteX6" fmla="*/ 219456 w 1097280"/>
              <a:gd name="connsiteY6" fmla="*/ 932688 h 1371600"/>
              <a:gd name="connsiteX7" fmla="*/ 182880 w 1097280"/>
              <a:gd name="connsiteY7" fmla="*/ 877824 h 1371600"/>
              <a:gd name="connsiteX8" fmla="*/ 128016 w 1097280"/>
              <a:gd name="connsiteY8" fmla="*/ 676656 h 1371600"/>
              <a:gd name="connsiteX9" fmla="*/ 146304 w 1097280"/>
              <a:gd name="connsiteY9" fmla="*/ 420624 h 1371600"/>
              <a:gd name="connsiteX10" fmla="*/ 201168 w 1097280"/>
              <a:gd name="connsiteY10" fmla="*/ 292608 h 1371600"/>
              <a:gd name="connsiteX11" fmla="*/ 256032 w 1097280"/>
              <a:gd name="connsiteY11" fmla="*/ 237744 h 1371600"/>
              <a:gd name="connsiteX12" fmla="*/ 347472 w 1097280"/>
              <a:gd name="connsiteY12" fmla="*/ 146304 h 1371600"/>
              <a:gd name="connsiteX13" fmla="*/ 384048 w 1097280"/>
              <a:gd name="connsiteY13" fmla="*/ 91440 h 1371600"/>
              <a:gd name="connsiteX14" fmla="*/ 438912 w 1097280"/>
              <a:gd name="connsiteY14" fmla="*/ 73152 h 1371600"/>
              <a:gd name="connsiteX15" fmla="*/ 566928 w 1097280"/>
              <a:gd name="connsiteY15" fmla="*/ 0 h 1371600"/>
              <a:gd name="connsiteX16" fmla="*/ 914400 w 1097280"/>
              <a:gd name="connsiteY16" fmla="*/ 18288 h 1371600"/>
              <a:gd name="connsiteX17" fmla="*/ 969264 w 1097280"/>
              <a:gd name="connsiteY17" fmla="*/ 73152 h 1371600"/>
              <a:gd name="connsiteX18" fmla="*/ 1042416 w 1097280"/>
              <a:gd name="connsiteY18" fmla="*/ 182880 h 1371600"/>
              <a:gd name="connsiteX19" fmla="*/ 1097280 w 1097280"/>
              <a:gd name="connsiteY19" fmla="*/ 365760 h 1371600"/>
              <a:gd name="connsiteX20" fmla="*/ 1060704 w 1097280"/>
              <a:gd name="connsiteY20" fmla="*/ 658368 h 1371600"/>
              <a:gd name="connsiteX21" fmla="*/ 987552 w 1097280"/>
              <a:gd name="connsiteY21" fmla="*/ 768096 h 1371600"/>
              <a:gd name="connsiteX22" fmla="*/ 950976 w 1097280"/>
              <a:gd name="connsiteY22" fmla="*/ 822960 h 1371600"/>
              <a:gd name="connsiteX23" fmla="*/ 896112 w 1097280"/>
              <a:gd name="connsiteY23" fmla="*/ 859536 h 1371600"/>
              <a:gd name="connsiteX24" fmla="*/ 694944 w 1097280"/>
              <a:gd name="connsiteY24" fmla="*/ 1042416 h 1371600"/>
              <a:gd name="connsiteX25" fmla="*/ 640080 w 1097280"/>
              <a:gd name="connsiteY25" fmla="*/ 1060704 h 1371600"/>
              <a:gd name="connsiteX26" fmla="*/ 566928 w 1097280"/>
              <a:gd name="connsiteY26" fmla="*/ 1097280 h 1371600"/>
              <a:gd name="connsiteX27" fmla="*/ 438912 w 1097280"/>
              <a:gd name="connsiteY27" fmla="*/ 1188720 h 1371600"/>
              <a:gd name="connsiteX28" fmla="*/ 384048 w 1097280"/>
              <a:gd name="connsiteY28" fmla="*/ 1207008 h 1371600"/>
              <a:gd name="connsiteX29" fmla="*/ 164592 w 1097280"/>
              <a:gd name="connsiteY29" fmla="*/ 1316736 h 1371600"/>
              <a:gd name="connsiteX30" fmla="*/ 91440 w 1097280"/>
              <a:gd name="connsiteY30" fmla="*/ 1353312 h 1371600"/>
              <a:gd name="connsiteX31" fmla="*/ 0 w 1097280"/>
              <a:gd name="connsiteY31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97280" h="1371600">
                <a:moveTo>
                  <a:pt x="749808" y="1188720"/>
                </a:moveTo>
                <a:cubicBezTo>
                  <a:pt x="602159" y="1209813"/>
                  <a:pt x="631476" y="1217081"/>
                  <a:pt x="475488" y="1188720"/>
                </a:cubicBezTo>
                <a:cubicBezTo>
                  <a:pt x="456522" y="1185272"/>
                  <a:pt x="437475" y="1179794"/>
                  <a:pt x="420624" y="1170432"/>
                </a:cubicBezTo>
                <a:cubicBezTo>
                  <a:pt x="382197" y="1149084"/>
                  <a:pt x="347472" y="1121664"/>
                  <a:pt x="310896" y="1097280"/>
                </a:cubicBezTo>
                <a:lnTo>
                  <a:pt x="256032" y="1060704"/>
                </a:lnTo>
                <a:cubicBezTo>
                  <a:pt x="249936" y="1042416"/>
                  <a:pt x="243040" y="1024376"/>
                  <a:pt x="237744" y="1005840"/>
                </a:cubicBezTo>
                <a:cubicBezTo>
                  <a:pt x="230839" y="981673"/>
                  <a:pt x="229357" y="955790"/>
                  <a:pt x="219456" y="932688"/>
                </a:cubicBezTo>
                <a:cubicBezTo>
                  <a:pt x="210798" y="912486"/>
                  <a:pt x="195072" y="896112"/>
                  <a:pt x="182880" y="877824"/>
                </a:cubicBezTo>
                <a:cubicBezTo>
                  <a:pt x="141629" y="712818"/>
                  <a:pt x="162200" y="779209"/>
                  <a:pt x="128016" y="676656"/>
                </a:cubicBezTo>
                <a:cubicBezTo>
                  <a:pt x="134112" y="591312"/>
                  <a:pt x="136307" y="505599"/>
                  <a:pt x="146304" y="420624"/>
                </a:cubicBezTo>
                <a:cubicBezTo>
                  <a:pt x="149667" y="392036"/>
                  <a:pt x="189270" y="309266"/>
                  <a:pt x="201168" y="292608"/>
                </a:cubicBezTo>
                <a:cubicBezTo>
                  <a:pt x="216201" y="271562"/>
                  <a:pt x="239475" y="257613"/>
                  <a:pt x="256032" y="237744"/>
                </a:cubicBezTo>
                <a:cubicBezTo>
                  <a:pt x="332232" y="146304"/>
                  <a:pt x="246888" y="213360"/>
                  <a:pt x="347472" y="146304"/>
                </a:cubicBezTo>
                <a:cubicBezTo>
                  <a:pt x="359664" y="128016"/>
                  <a:pt x="366885" y="105170"/>
                  <a:pt x="384048" y="91440"/>
                </a:cubicBezTo>
                <a:cubicBezTo>
                  <a:pt x="399101" y="79398"/>
                  <a:pt x="421193" y="80746"/>
                  <a:pt x="438912" y="73152"/>
                </a:cubicBezTo>
                <a:cubicBezTo>
                  <a:pt x="503880" y="45309"/>
                  <a:pt x="511829" y="36733"/>
                  <a:pt x="566928" y="0"/>
                </a:cubicBezTo>
                <a:cubicBezTo>
                  <a:pt x="682752" y="6096"/>
                  <a:pt x="800287" y="-2460"/>
                  <a:pt x="914400" y="18288"/>
                </a:cubicBezTo>
                <a:cubicBezTo>
                  <a:pt x="939846" y="22915"/>
                  <a:pt x="953386" y="52737"/>
                  <a:pt x="969264" y="73152"/>
                </a:cubicBezTo>
                <a:cubicBezTo>
                  <a:pt x="996252" y="107851"/>
                  <a:pt x="1028515" y="141177"/>
                  <a:pt x="1042416" y="182880"/>
                </a:cubicBezTo>
                <a:cubicBezTo>
                  <a:pt x="1086940" y="316453"/>
                  <a:pt x="1069641" y="255205"/>
                  <a:pt x="1097280" y="365760"/>
                </a:cubicBezTo>
                <a:cubicBezTo>
                  <a:pt x="1096696" y="373354"/>
                  <a:pt x="1099474" y="588582"/>
                  <a:pt x="1060704" y="658368"/>
                </a:cubicBezTo>
                <a:cubicBezTo>
                  <a:pt x="1039356" y="696795"/>
                  <a:pt x="1011936" y="731520"/>
                  <a:pt x="987552" y="768096"/>
                </a:cubicBezTo>
                <a:cubicBezTo>
                  <a:pt x="975360" y="786384"/>
                  <a:pt x="969264" y="810768"/>
                  <a:pt x="950976" y="822960"/>
                </a:cubicBezTo>
                <a:cubicBezTo>
                  <a:pt x="932688" y="835152"/>
                  <a:pt x="912449" y="844833"/>
                  <a:pt x="896112" y="859536"/>
                </a:cubicBezTo>
                <a:cubicBezTo>
                  <a:pt x="831685" y="917520"/>
                  <a:pt x="773371" y="997601"/>
                  <a:pt x="694944" y="1042416"/>
                </a:cubicBezTo>
                <a:cubicBezTo>
                  <a:pt x="678207" y="1051980"/>
                  <a:pt x="657799" y="1053110"/>
                  <a:pt x="640080" y="1060704"/>
                </a:cubicBezTo>
                <a:cubicBezTo>
                  <a:pt x="615022" y="1071443"/>
                  <a:pt x="590046" y="1082831"/>
                  <a:pt x="566928" y="1097280"/>
                </a:cubicBezTo>
                <a:cubicBezTo>
                  <a:pt x="533793" y="1117990"/>
                  <a:pt x="477601" y="1169376"/>
                  <a:pt x="438912" y="1188720"/>
                </a:cubicBezTo>
                <a:cubicBezTo>
                  <a:pt x="421670" y="1197341"/>
                  <a:pt x="401517" y="1198856"/>
                  <a:pt x="384048" y="1207008"/>
                </a:cubicBezTo>
                <a:cubicBezTo>
                  <a:pt x="309935" y="1241594"/>
                  <a:pt x="237744" y="1280160"/>
                  <a:pt x="164592" y="1316736"/>
                </a:cubicBezTo>
                <a:cubicBezTo>
                  <a:pt x="140208" y="1328928"/>
                  <a:pt x="118173" y="1347965"/>
                  <a:pt x="91440" y="1353312"/>
                </a:cubicBezTo>
                <a:lnTo>
                  <a:pt x="0" y="1371600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xmlns="" id="{35855D4E-9DE6-BB40-8A27-91C18289E9F7}"/>
              </a:ext>
            </a:extLst>
          </p:cNvPr>
          <p:cNvSpPr/>
          <p:nvPr/>
        </p:nvSpPr>
        <p:spPr>
          <a:xfrm>
            <a:off x="5718331" y="3658939"/>
            <a:ext cx="889450" cy="1091803"/>
          </a:xfrm>
          <a:custGeom>
            <a:avLst/>
            <a:gdLst>
              <a:gd name="connsiteX0" fmla="*/ 749808 w 1097280"/>
              <a:gd name="connsiteY0" fmla="*/ 1188720 h 1371600"/>
              <a:gd name="connsiteX1" fmla="*/ 475488 w 1097280"/>
              <a:gd name="connsiteY1" fmla="*/ 1188720 h 1371600"/>
              <a:gd name="connsiteX2" fmla="*/ 420624 w 1097280"/>
              <a:gd name="connsiteY2" fmla="*/ 1170432 h 1371600"/>
              <a:gd name="connsiteX3" fmla="*/ 310896 w 1097280"/>
              <a:gd name="connsiteY3" fmla="*/ 1097280 h 1371600"/>
              <a:gd name="connsiteX4" fmla="*/ 256032 w 1097280"/>
              <a:gd name="connsiteY4" fmla="*/ 1060704 h 1371600"/>
              <a:gd name="connsiteX5" fmla="*/ 237744 w 1097280"/>
              <a:gd name="connsiteY5" fmla="*/ 1005840 h 1371600"/>
              <a:gd name="connsiteX6" fmla="*/ 219456 w 1097280"/>
              <a:gd name="connsiteY6" fmla="*/ 932688 h 1371600"/>
              <a:gd name="connsiteX7" fmla="*/ 182880 w 1097280"/>
              <a:gd name="connsiteY7" fmla="*/ 877824 h 1371600"/>
              <a:gd name="connsiteX8" fmla="*/ 128016 w 1097280"/>
              <a:gd name="connsiteY8" fmla="*/ 676656 h 1371600"/>
              <a:gd name="connsiteX9" fmla="*/ 146304 w 1097280"/>
              <a:gd name="connsiteY9" fmla="*/ 420624 h 1371600"/>
              <a:gd name="connsiteX10" fmla="*/ 201168 w 1097280"/>
              <a:gd name="connsiteY10" fmla="*/ 292608 h 1371600"/>
              <a:gd name="connsiteX11" fmla="*/ 256032 w 1097280"/>
              <a:gd name="connsiteY11" fmla="*/ 237744 h 1371600"/>
              <a:gd name="connsiteX12" fmla="*/ 347472 w 1097280"/>
              <a:gd name="connsiteY12" fmla="*/ 146304 h 1371600"/>
              <a:gd name="connsiteX13" fmla="*/ 384048 w 1097280"/>
              <a:gd name="connsiteY13" fmla="*/ 91440 h 1371600"/>
              <a:gd name="connsiteX14" fmla="*/ 438912 w 1097280"/>
              <a:gd name="connsiteY14" fmla="*/ 73152 h 1371600"/>
              <a:gd name="connsiteX15" fmla="*/ 566928 w 1097280"/>
              <a:gd name="connsiteY15" fmla="*/ 0 h 1371600"/>
              <a:gd name="connsiteX16" fmla="*/ 914400 w 1097280"/>
              <a:gd name="connsiteY16" fmla="*/ 18288 h 1371600"/>
              <a:gd name="connsiteX17" fmla="*/ 969264 w 1097280"/>
              <a:gd name="connsiteY17" fmla="*/ 73152 h 1371600"/>
              <a:gd name="connsiteX18" fmla="*/ 1042416 w 1097280"/>
              <a:gd name="connsiteY18" fmla="*/ 182880 h 1371600"/>
              <a:gd name="connsiteX19" fmla="*/ 1097280 w 1097280"/>
              <a:gd name="connsiteY19" fmla="*/ 365760 h 1371600"/>
              <a:gd name="connsiteX20" fmla="*/ 1060704 w 1097280"/>
              <a:gd name="connsiteY20" fmla="*/ 658368 h 1371600"/>
              <a:gd name="connsiteX21" fmla="*/ 987552 w 1097280"/>
              <a:gd name="connsiteY21" fmla="*/ 768096 h 1371600"/>
              <a:gd name="connsiteX22" fmla="*/ 950976 w 1097280"/>
              <a:gd name="connsiteY22" fmla="*/ 822960 h 1371600"/>
              <a:gd name="connsiteX23" fmla="*/ 896112 w 1097280"/>
              <a:gd name="connsiteY23" fmla="*/ 859536 h 1371600"/>
              <a:gd name="connsiteX24" fmla="*/ 694944 w 1097280"/>
              <a:gd name="connsiteY24" fmla="*/ 1042416 h 1371600"/>
              <a:gd name="connsiteX25" fmla="*/ 640080 w 1097280"/>
              <a:gd name="connsiteY25" fmla="*/ 1060704 h 1371600"/>
              <a:gd name="connsiteX26" fmla="*/ 566928 w 1097280"/>
              <a:gd name="connsiteY26" fmla="*/ 1097280 h 1371600"/>
              <a:gd name="connsiteX27" fmla="*/ 438912 w 1097280"/>
              <a:gd name="connsiteY27" fmla="*/ 1188720 h 1371600"/>
              <a:gd name="connsiteX28" fmla="*/ 384048 w 1097280"/>
              <a:gd name="connsiteY28" fmla="*/ 1207008 h 1371600"/>
              <a:gd name="connsiteX29" fmla="*/ 164592 w 1097280"/>
              <a:gd name="connsiteY29" fmla="*/ 1316736 h 1371600"/>
              <a:gd name="connsiteX30" fmla="*/ 91440 w 1097280"/>
              <a:gd name="connsiteY30" fmla="*/ 1353312 h 1371600"/>
              <a:gd name="connsiteX31" fmla="*/ 0 w 1097280"/>
              <a:gd name="connsiteY31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97280" h="1371600">
                <a:moveTo>
                  <a:pt x="749808" y="1188720"/>
                </a:moveTo>
                <a:cubicBezTo>
                  <a:pt x="602159" y="1209813"/>
                  <a:pt x="631476" y="1217081"/>
                  <a:pt x="475488" y="1188720"/>
                </a:cubicBezTo>
                <a:cubicBezTo>
                  <a:pt x="456522" y="1185272"/>
                  <a:pt x="437475" y="1179794"/>
                  <a:pt x="420624" y="1170432"/>
                </a:cubicBezTo>
                <a:cubicBezTo>
                  <a:pt x="382197" y="1149084"/>
                  <a:pt x="347472" y="1121664"/>
                  <a:pt x="310896" y="1097280"/>
                </a:cubicBezTo>
                <a:lnTo>
                  <a:pt x="256032" y="1060704"/>
                </a:lnTo>
                <a:cubicBezTo>
                  <a:pt x="249936" y="1042416"/>
                  <a:pt x="243040" y="1024376"/>
                  <a:pt x="237744" y="1005840"/>
                </a:cubicBezTo>
                <a:cubicBezTo>
                  <a:pt x="230839" y="981673"/>
                  <a:pt x="229357" y="955790"/>
                  <a:pt x="219456" y="932688"/>
                </a:cubicBezTo>
                <a:cubicBezTo>
                  <a:pt x="210798" y="912486"/>
                  <a:pt x="195072" y="896112"/>
                  <a:pt x="182880" y="877824"/>
                </a:cubicBezTo>
                <a:cubicBezTo>
                  <a:pt x="141629" y="712818"/>
                  <a:pt x="162200" y="779209"/>
                  <a:pt x="128016" y="676656"/>
                </a:cubicBezTo>
                <a:cubicBezTo>
                  <a:pt x="134112" y="591312"/>
                  <a:pt x="136307" y="505599"/>
                  <a:pt x="146304" y="420624"/>
                </a:cubicBezTo>
                <a:cubicBezTo>
                  <a:pt x="149667" y="392036"/>
                  <a:pt x="189270" y="309266"/>
                  <a:pt x="201168" y="292608"/>
                </a:cubicBezTo>
                <a:cubicBezTo>
                  <a:pt x="216201" y="271562"/>
                  <a:pt x="239475" y="257613"/>
                  <a:pt x="256032" y="237744"/>
                </a:cubicBezTo>
                <a:cubicBezTo>
                  <a:pt x="332232" y="146304"/>
                  <a:pt x="246888" y="213360"/>
                  <a:pt x="347472" y="146304"/>
                </a:cubicBezTo>
                <a:cubicBezTo>
                  <a:pt x="359664" y="128016"/>
                  <a:pt x="366885" y="105170"/>
                  <a:pt x="384048" y="91440"/>
                </a:cubicBezTo>
                <a:cubicBezTo>
                  <a:pt x="399101" y="79398"/>
                  <a:pt x="421193" y="80746"/>
                  <a:pt x="438912" y="73152"/>
                </a:cubicBezTo>
                <a:cubicBezTo>
                  <a:pt x="503880" y="45309"/>
                  <a:pt x="511829" y="36733"/>
                  <a:pt x="566928" y="0"/>
                </a:cubicBezTo>
                <a:cubicBezTo>
                  <a:pt x="682752" y="6096"/>
                  <a:pt x="800287" y="-2460"/>
                  <a:pt x="914400" y="18288"/>
                </a:cubicBezTo>
                <a:cubicBezTo>
                  <a:pt x="939846" y="22915"/>
                  <a:pt x="953386" y="52737"/>
                  <a:pt x="969264" y="73152"/>
                </a:cubicBezTo>
                <a:cubicBezTo>
                  <a:pt x="996252" y="107851"/>
                  <a:pt x="1028515" y="141177"/>
                  <a:pt x="1042416" y="182880"/>
                </a:cubicBezTo>
                <a:cubicBezTo>
                  <a:pt x="1086940" y="316453"/>
                  <a:pt x="1069641" y="255205"/>
                  <a:pt x="1097280" y="365760"/>
                </a:cubicBezTo>
                <a:cubicBezTo>
                  <a:pt x="1096696" y="373354"/>
                  <a:pt x="1099474" y="588582"/>
                  <a:pt x="1060704" y="658368"/>
                </a:cubicBezTo>
                <a:cubicBezTo>
                  <a:pt x="1039356" y="696795"/>
                  <a:pt x="1011936" y="731520"/>
                  <a:pt x="987552" y="768096"/>
                </a:cubicBezTo>
                <a:cubicBezTo>
                  <a:pt x="975360" y="786384"/>
                  <a:pt x="969264" y="810768"/>
                  <a:pt x="950976" y="822960"/>
                </a:cubicBezTo>
                <a:cubicBezTo>
                  <a:pt x="932688" y="835152"/>
                  <a:pt x="912449" y="844833"/>
                  <a:pt x="896112" y="859536"/>
                </a:cubicBezTo>
                <a:cubicBezTo>
                  <a:pt x="831685" y="917520"/>
                  <a:pt x="773371" y="997601"/>
                  <a:pt x="694944" y="1042416"/>
                </a:cubicBezTo>
                <a:cubicBezTo>
                  <a:pt x="678207" y="1051980"/>
                  <a:pt x="657799" y="1053110"/>
                  <a:pt x="640080" y="1060704"/>
                </a:cubicBezTo>
                <a:cubicBezTo>
                  <a:pt x="615022" y="1071443"/>
                  <a:pt x="590046" y="1082831"/>
                  <a:pt x="566928" y="1097280"/>
                </a:cubicBezTo>
                <a:cubicBezTo>
                  <a:pt x="533793" y="1117990"/>
                  <a:pt x="477601" y="1169376"/>
                  <a:pt x="438912" y="1188720"/>
                </a:cubicBezTo>
                <a:cubicBezTo>
                  <a:pt x="421670" y="1197341"/>
                  <a:pt x="401517" y="1198856"/>
                  <a:pt x="384048" y="1207008"/>
                </a:cubicBezTo>
                <a:cubicBezTo>
                  <a:pt x="309935" y="1241594"/>
                  <a:pt x="237744" y="1280160"/>
                  <a:pt x="164592" y="1316736"/>
                </a:cubicBezTo>
                <a:cubicBezTo>
                  <a:pt x="140208" y="1328928"/>
                  <a:pt x="118173" y="1347965"/>
                  <a:pt x="91440" y="1353312"/>
                </a:cubicBezTo>
                <a:lnTo>
                  <a:pt x="0" y="1371600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xmlns="" id="{9AFE2A6B-EE66-814A-B86F-01FF4F827ED4}"/>
              </a:ext>
            </a:extLst>
          </p:cNvPr>
          <p:cNvSpPr/>
          <p:nvPr/>
        </p:nvSpPr>
        <p:spPr>
          <a:xfrm>
            <a:off x="4059936" y="5127640"/>
            <a:ext cx="889450" cy="1091803"/>
          </a:xfrm>
          <a:custGeom>
            <a:avLst/>
            <a:gdLst>
              <a:gd name="connsiteX0" fmla="*/ 749808 w 1097280"/>
              <a:gd name="connsiteY0" fmla="*/ 1188720 h 1371600"/>
              <a:gd name="connsiteX1" fmla="*/ 475488 w 1097280"/>
              <a:gd name="connsiteY1" fmla="*/ 1188720 h 1371600"/>
              <a:gd name="connsiteX2" fmla="*/ 420624 w 1097280"/>
              <a:gd name="connsiteY2" fmla="*/ 1170432 h 1371600"/>
              <a:gd name="connsiteX3" fmla="*/ 310896 w 1097280"/>
              <a:gd name="connsiteY3" fmla="*/ 1097280 h 1371600"/>
              <a:gd name="connsiteX4" fmla="*/ 256032 w 1097280"/>
              <a:gd name="connsiteY4" fmla="*/ 1060704 h 1371600"/>
              <a:gd name="connsiteX5" fmla="*/ 237744 w 1097280"/>
              <a:gd name="connsiteY5" fmla="*/ 1005840 h 1371600"/>
              <a:gd name="connsiteX6" fmla="*/ 219456 w 1097280"/>
              <a:gd name="connsiteY6" fmla="*/ 932688 h 1371600"/>
              <a:gd name="connsiteX7" fmla="*/ 182880 w 1097280"/>
              <a:gd name="connsiteY7" fmla="*/ 877824 h 1371600"/>
              <a:gd name="connsiteX8" fmla="*/ 128016 w 1097280"/>
              <a:gd name="connsiteY8" fmla="*/ 676656 h 1371600"/>
              <a:gd name="connsiteX9" fmla="*/ 146304 w 1097280"/>
              <a:gd name="connsiteY9" fmla="*/ 420624 h 1371600"/>
              <a:gd name="connsiteX10" fmla="*/ 201168 w 1097280"/>
              <a:gd name="connsiteY10" fmla="*/ 292608 h 1371600"/>
              <a:gd name="connsiteX11" fmla="*/ 256032 w 1097280"/>
              <a:gd name="connsiteY11" fmla="*/ 237744 h 1371600"/>
              <a:gd name="connsiteX12" fmla="*/ 347472 w 1097280"/>
              <a:gd name="connsiteY12" fmla="*/ 146304 h 1371600"/>
              <a:gd name="connsiteX13" fmla="*/ 384048 w 1097280"/>
              <a:gd name="connsiteY13" fmla="*/ 91440 h 1371600"/>
              <a:gd name="connsiteX14" fmla="*/ 438912 w 1097280"/>
              <a:gd name="connsiteY14" fmla="*/ 73152 h 1371600"/>
              <a:gd name="connsiteX15" fmla="*/ 566928 w 1097280"/>
              <a:gd name="connsiteY15" fmla="*/ 0 h 1371600"/>
              <a:gd name="connsiteX16" fmla="*/ 914400 w 1097280"/>
              <a:gd name="connsiteY16" fmla="*/ 18288 h 1371600"/>
              <a:gd name="connsiteX17" fmla="*/ 969264 w 1097280"/>
              <a:gd name="connsiteY17" fmla="*/ 73152 h 1371600"/>
              <a:gd name="connsiteX18" fmla="*/ 1042416 w 1097280"/>
              <a:gd name="connsiteY18" fmla="*/ 182880 h 1371600"/>
              <a:gd name="connsiteX19" fmla="*/ 1097280 w 1097280"/>
              <a:gd name="connsiteY19" fmla="*/ 365760 h 1371600"/>
              <a:gd name="connsiteX20" fmla="*/ 1060704 w 1097280"/>
              <a:gd name="connsiteY20" fmla="*/ 658368 h 1371600"/>
              <a:gd name="connsiteX21" fmla="*/ 987552 w 1097280"/>
              <a:gd name="connsiteY21" fmla="*/ 768096 h 1371600"/>
              <a:gd name="connsiteX22" fmla="*/ 950976 w 1097280"/>
              <a:gd name="connsiteY22" fmla="*/ 822960 h 1371600"/>
              <a:gd name="connsiteX23" fmla="*/ 896112 w 1097280"/>
              <a:gd name="connsiteY23" fmla="*/ 859536 h 1371600"/>
              <a:gd name="connsiteX24" fmla="*/ 694944 w 1097280"/>
              <a:gd name="connsiteY24" fmla="*/ 1042416 h 1371600"/>
              <a:gd name="connsiteX25" fmla="*/ 640080 w 1097280"/>
              <a:gd name="connsiteY25" fmla="*/ 1060704 h 1371600"/>
              <a:gd name="connsiteX26" fmla="*/ 566928 w 1097280"/>
              <a:gd name="connsiteY26" fmla="*/ 1097280 h 1371600"/>
              <a:gd name="connsiteX27" fmla="*/ 438912 w 1097280"/>
              <a:gd name="connsiteY27" fmla="*/ 1188720 h 1371600"/>
              <a:gd name="connsiteX28" fmla="*/ 384048 w 1097280"/>
              <a:gd name="connsiteY28" fmla="*/ 1207008 h 1371600"/>
              <a:gd name="connsiteX29" fmla="*/ 164592 w 1097280"/>
              <a:gd name="connsiteY29" fmla="*/ 1316736 h 1371600"/>
              <a:gd name="connsiteX30" fmla="*/ 91440 w 1097280"/>
              <a:gd name="connsiteY30" fmla="*/ 1353312 h 1371600"/>
              <a:gd name="connsiteX31" fmla="*/ 0 w 1097280"/>
              <a:gd name="connsiteY31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97280" h="1371600">
                <a:moveTo>
                  <a:pt x="749808" y="1188720"/>
                </a:moveTo>
                <a:cubicBezTo>
                  <a:pt x="602159" y="1209813"/>
                  <a:pt x="631476" y="1217081"/>
                  <a:pt x="475488" y="1188720"/>
                </a:cubicBezTo>
                <a:cubicBezTo>
                  <a:pt x="456522" y="1185272"/>
                  <a:pt x="437475" y="1179794"/>
                  <a:pt x="420624" y="1170432"/>
                </a:cubicBezTo>
                <a:cubicBezTo>
                  <a:pt x="382197" y="1149084"/>
                  <a:pt x="347472" y="1121664"/>
                  <a:pt x="310896" y="1097280"/>
                </a:cubicBezTo>
                <a:lnTo>
                  <a:pt x="256032" y="1060704"/>
                </a:lnTo>
                <a:cubicBezTo>
                  <a:pt x="249936" y="1042416"/>
                  <a:pt x="243040" y="1024376"/>
                  <a:pt x="237744" y="1005840"/>
                </a:cubicBezTo>
                <a:cubicBezTo>
                  <a:pt x="230839" y="981673"/>
                  <a:pt x="229357" y="955790"/>
                  <a:pt x="219456" y="932688"/>
                </a:cubicBezTo>
                <a:cubicBezTo>
                  <a:pt x="210798" y="912486"/>
                  <a:pt x="195072" y="896112"/>
                  <a:pt x="182880" y="877824"/>
                </a:cubicBezTo>
                <a:cubicBezTo>
                  <a:pt x="141629" y="712818"/>
                  <a:pt x="162200" y="779209"/>
                  <a:pt x="128016" y="676656"/>
                </a:cubicBezTo>
                <a:cubicBezTo>
                  <a:pt x="134112" y="591312"/>
                  <a:pt x="136307" y="505599"/>
                  <a:pt x="146304" y="420624"/>
                </a:cubicBezTo>
                <a:cubicBezTo>
                  <a:pt x="149667" y="392036"/>
                  <a:pt x="189270" y="309266"/>
                  <a:pt x="201168" y="292608"/>
                </a:cubicBezTo>
                <a:cubicBezTo>
                  <a:pt x="216201" y="271562"/>
                  <a:pt x="239475" y="257613"/>
                  <a:pt x="256032" y="237744"/>
                </a:cubicBezTo>
                <a:cubicBezTo>
                  <a:pt x="332232" y="146304"/>
                  <a:pt x="246888" y="213360"/>
                  <a:pt x="347472" y="146304"/>
                </a:cubicBezTo>
                <a:cubicBezTo>
                  <a:pt x="359664" y="128016"/>
                  <a:pt x="366885" y="105170"/>
                  <a:pt x="384048" y="91440"/>
                </a:cubicBezTo>
                <a:cubicBezTo>
                  <a:pt x="399101" y="79398"/>
                  <a:pt x="421193" y="80746"/>
                  <a:pt x="438912" y="73152"/>
                </a:cubicBezTo>
                <a:cubicBezTo>
                  <a:pt x="503880" y="45309"/>
                  <a:pt x="511829" y="36733"/>
                  <a:pt x="566928" y="0"/>
                </a:cubicBezTo>
                <a:cubicBezTo>
                  <a:pt x="682752" y="6096"/>
                  <a:pt x="800287" y="-2460"/>
                  <a:pt x="914400" y="18288"/>
                </a:cubicBezTo>
                <a:cubicBezTo>
                  <a:pt x="939846" y="22915"/>
                  <a:pt x="953386" y="52737"/>
                  <a:pt x="969264" y="73152"/>
                </a:cubicBezTo>
                <a:cubicBezTo>
                  <a:pt x="996252" y="107851"/>
                  <a:pt x="1028515" y="141177"/>
                  <a:pt x="1042416" y="182880"/>
                </a:cubicBezTo>
                <a:cubicBezTo>
                  <a:pt x="1086940" y="316453"/>
                  <a:pt x="1069641" y="255205"/>
                  <a:pt x="1097280" y="365760"/>
                </a:cubicBezTo>
                <a:cubicBezTo>
                  <a:pt x="1096696" y="373354"/>
                  <a:pt x="1099474" y="588582"/>
                  <a:pt x="1060704" y="658368"/>
                </a:cubicBezTo>
                <a:cubicBezTo>
                  <a:pt x="1039356" y="696795"/>
                  <a:pt x="1011936" y="731520"/>
                  <a:pt x="987552" y="768096"/>
                </a:cubicBezTo>
                <a:cubicBezTo>
                  <a:pt x="975360" y="786384"/>
                  <a:pt x="969264" y="810768"/>
                  <a:pt x="950976" y="822960"/>
                </a:cubicBezTo>
                <a:cubicBezTo>
                  <a:pt x="932688" y="835152"/>
                  <a:pt x="912449" y="844833"/>
                  <a:pt x="896112" y="859536"/>
                </a:cubicBezTo>
                <a:cubicBezTo>
                  <a:pt x="831685" y="917520"/>
                  <a:pt x="773371" y="997601"/>
                  <a:pt x="694944" y="1042416"/>
                </a:cubicBezTo>
                <a:cubicBezTo>
                  <a:pt x="678207" y="1051980"/>
                  <a:pt x="657799" y="1053110"/>
                  <a:pt x="640080" y="1060704"/>
                </a:cubicBezTo>
                <a:cubicBezTo>
                  <a:pt x="615022" y="1071443"/>
                  <a:pt x="590046" y="1082831"/>
                  <a:pt x="566928" y="1097280"/>
                </a:cubicBezTo>
                <a:cubicBezTo>
                  <a:pt x="533793" y="1117990"/>
                  <a:pt x="477601" y="1169376"/>
                  <a:pt x="438912" y="1188720"/>
                </a:cubicBezTo>
                <a:cubicBezTo>
                  <a:pt x="421670" y="1197341"/>
                  <a:pt x="401517" y="1198856"/>
                  <a:pt x="384048" y="1207008"/>
                </a:cubicBezTo>
                <a:cubicBezTo>
                  <a:pt x="309935" y="1241594"/>
                  <a:pt x="237744" y="1280160"/>
                  <a:pt x="164592" y="1316736"/>
                </a:cubicBezTo>
                <a:cubicBezTo>
                  <a:pt x="140208" y="1328928"/>
                  <a:pt x="118173" y="1347965"/>
                  <a:pt x="91440" y="1353312"/>
                </a:cubicBezTo>
                <a:lnTo>
                  <a:pt x="0" y="1371600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333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468D04C5-5075-6B4F-9E69-05C9EC2C97DA}"/>
              </a:ext>
            </a:extLst>
          </p:cNvPr>
          <p:cNvSpPr txBox="1"/>
          <p:nvPr/>
        </p:nvSpPr>
        <p:spPr>
          <a:xfrm>
            <a:off x="91440" y="554736"/>
            <a:ext cx="1243584" cy="173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828524F0-507E-6742-A21A-6967D4366583}"/>
              </a:ext>
            </a:extLst>
          </p:cNvPr>
          <p:cNvSpPr/>
          <p:nvPr/>
        </p:nvSpPr>
        <p:spPr>
          <a:xfrm>
            <a:off x="274320" y="841248"/>
            <a:ext cx="1243584" cy="1597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顔写真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65F16F08-DD25-6C4F-822F-1AF78AAD9AF8}"/>
              </a:ext>
            </a:extLst>
          </p:cNvPr>
          <p:cNvSpPr/>
          <p:nvPr/>
        </p:nvSpPr>
        <p:spPr>
          <a:xfrm>
            <a:off x="274320" y="2676144"/>
            <a:ext cx="1243584" cy="1597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xmlns="" id="{6AEDBFFB-8799-174B-B92C-03BF4E556959}"/>
              </a:ext>
            </a:extLst>
          </p:cNvPr>
          <p:cNvSpPr/>
          <p:nvPr/>
        </p:nvSpPr>
        <p:spPr>
          <a:xfrm>
            <a:off x="274320" y="4511040"/>
            <a:ext cx="1243584" cy="1597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xmlns="" id="{7BCB0BB8-FDF4-CE43-8A8A-F781D29EA0F5}"/>
              </a:ext>
            </a:extLst>
          </p:cNvPr>
          <p:cNvSpPr/>
          <p:nvPr/>
        </p:nvSpPr>
        <p:spPr>
          <a:xfrm>
            <a:off x="274320" y="6345936"/>
            <a:ext cx="1243584" cy="1597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xmlns="" id="{61E08567-830E-6D44-BA3D-2140E68ED3C5}"/>
              </a:ext>
            </a:extLst>
          </p:cNvPr>
          <p:cNvSpPr/>
          <p:nvPr/>
        </p:nvSpPr>
        <p:spPr>
          <a:xfrm>
            <a:off x="950976" y="73152"/>
            <a:ext cx="5212080" cy="6217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latin typeface="Hiragino Sans W4" panose="020B0400000000000000" pitchFamily="34" charset="-128"/>
                <a:ea typeface="Hiragino Sans W4" panose="020B0400000000000000" pitchFamily="34" charset="-128"/>
              </a:rPr>
              <a:t>サービス運営メンバー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C680765C-C5DD-5E44-8CFD-0B42A18417F9}"/>
              </a:ext>
            </a:extLst>
          </p:cNvPr>
          <p:cNvSpPr txBox="1"/>
          <p:nvPr/>
        </p:nvSpPr>
        <p:spPr>
          <a:xfrm>
            <a:off x="1865376" y="901160"/>
            <a:ext cx="4718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>
                <a:latin typeface="Meiryo" panose="020B0604030504040204" pitchFamily="34" charset="-128"/>
                <a:ea typeface="Meiryo" panose="020B0604030504040204" pitchFamily="34" charset="-128"/>
              </a:rPr>
              <a:t>大谷元（弁理士）</a:t>
            </a:r>
            <a:endParaRPr kumimoji="1" lang="en-US" altLang="ja-JP" b="1" u="sng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知的財産アドバイザー。特許・商標・著作権など知財全般に対応可能。相談者の業種に応じた知財戦略の立案。特許庁申請業務の代理。知財顧問。</a:t>
            </a:r>
            <a:endParaRPr kumimoji="1"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2B327908-83EC-8040-AA31-8F3B02717B91}"/>
              </a:ext>
            </a:extLst>
          </p:cNvPr>
          <p:cNvSpPr txBox="1"/>
          <p:nvPr/>
        </p:nvSpPr>
        <p:spPr>
          <a:xfrm>
            <a:off x="1865376" y="2712720"/>
            <a:ext cx="471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>
                <a:latin typeface="Meiryo" panose="020B0604030504040204" pitchFamily="34" charset="-128"/>
                <a:ea typeface="Meiryo" panose="020B0604030504040204" pitchFamily="34" charset="-128"/>
              </a:rPr>
              <a:t>田鍋智之（弁護士）</a:t>
            </a:r>
            <a:endParaRPr kumimoji="1" lang="en-US" altLang="ja-JP" b="1" u="sng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9A096E5D-9A22-4747-84C7-887612CC9F9D}"/>
              </a:ext>
            </a:extLst>
          </p:cNvPr>
          <p:cNvSpPr txBox="1"/>
          <p:nvPr/>
        </p:nvSpPr>
        <p:spPr>
          <a:xfrm>
            <a:off x="1865376" y="4579144"/>
            <a:ext cx="471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>
                <a:latin typeface="Meiryo" panose="020B0604030504040204" pitchFamily="34" charset="-128"/>
                <a:ea typeface="Meiryo" panose="020B0604030504040204" pitchFamily="34" charset="-128"/>
              </a:rPr>
              <a:t>中路将徳（</a:t>
            </a:r>
            <a:r>
              <a:rPr kumimoji="1" lang="en-US" altLang="ja-JP" b="1" u="sng" dirty="0">
                <a:latin typeface="Meiryo" panose="020B0604030504040204" pitchFamily="34" charset="-128"/>
                <a:ea typeface="Meiryo" panose="020B0604030504040204" pitchFamily="34" charset="-128"/>
              </a:rPr>
              <a:t>FP/</a:t>
            </a:r>
            <a:r>
              <a:rPr kumimoji="1" lang="ja-JP" altLang="en-US" b="1" u="sng">
                <a:latin typeface="Meiryo" panose="020B0604030504040204" pitchFamily="34" charset="-128"/>
                <a:ea typeface="Meiryo" panose="020B0604030504040204" pitchFamily="34" charset="-128"/>
              </a:rPr>
              <a:t>キャリアコンサルタント）</a:t>
            </a:r>
            <a:endParaRPr kumimoji="1" lang="en-US" altLang="ja-JP" b="1" u="sng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E7C24605-E6D9-D64B-83F0-9434AA04D464}"/>
              </a:ext>
            </a:extLst>
          </p:cNvPr>
          <p:cNvSpPr txBox="1"/>
          <p:nvPr/>
        </p:nvSpPr>
        <p:spPr>
          <a:xfrm>
            <a:off x="1865376" y="6335840"/>
            <a:ext cx="471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>
                <a:latin typeface="Meiryo" panose="020B0604030504040204" pitchFamily="34" charset="-128"/>
                <a:ea typeface="Meiryo" panose="020B0604030504040204" pitchFamily="34" charset="-128"/>
              </a:rPr>
              <a:t>堀内れい子（社会保険労務士）</a:t>
            </a:r>
            <a:endParaRPr kumimoji="1" lang="en-US" altLang="ja-JP" b="1" u="sng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5DFCCC88-806A-194E-BAE7-3364B6C9C05F}"/>
              </a:ext>
            </a:extLst>
          </p:cNvPr>
          <p:cNvSpPr txBox="1"/>
          <p:nvPr/>
        </p:nvSpPr>
        <p:spPr>
          <a:xfrm>
            <a:off x="1865376" y="8202264"/>
            <a:ext cx="490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 dirty="0">
                <a:latin typeface="Meiryo" panose="020B0604030504040204" pitchFamily="34" charset="-128"/>
                <a:ea typeface="Meiryo" panose="020B0604030504040204" pitchFamily="34" charset="-128"/>
              </a:rPr>
              <a:t>柳康治</a:t>
            </a:r>
            <a:r>
              <a:rPr kumimoji="1" lang="ja-JP" altLang="en-US" b="1" u="sng" dirty="0" smtClean="0">
                <a:latin typeface="Meiryo" panose="020B0604030504040204" pitchFamily="34" charset="-128"/>
                <a:ea typeface="Meiryo" panose="020B0604030504040204" pitchFamily="34" charset="-128"/>
              </a:rPr>
              <a:t>（企業年金･メンタルコンサルタント）</a:t>
            </a:r>
            <a:endParaRPr kumimoji="1" lang="en-US" altLang="ja-JP" b="1" u="sng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5DFCCC88-806A-194E-BAE7-3364B6C9C05F}"/>
              </a:ext>
            </a:extLst>
          </p:cNvPr>
          <p:cNvSpPr txBox="1"/>
          <p:nvPr/>
        </p:nvSpPr>
        <p:spPr>
          <a:xfrm>
            <a:off x="1865377" y="8489939"/>
            <a:ext cx="46370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" panose="020B0604030504040204" pitchFamily="34" charset="-128"/>
                <a:ea typeface="Meiryo" panose="020B0604030504040204" pitchFamily="34" charset="-128"/>
              </a:rPr>
              <a:t>独立年数 </a:t>
            </a:r>
            <a:r>
              <a:rPr kumimoji="1" lang="en-US" altLang="ja-JP" sz="1400" dirty="0" smtClean="0">
                <a:latin typeface="Meiryo" panose="020B0604030504040204" pitchFamily="34" charset="-128"/>
                <a:ea typeface="Meiryo" panose="020B0604030504040204" pitchFamily="34" charset="-128"/>
              </a:rPr>
              <a:t>20</a:t>
            </a:r>
            <a:r>
              <a:rPr kumimoji="1" lang="ja-JP" altLang="en-US" sz="1400" dirty="0" smtClean="0">
                <a:latin typeface="Meiryo" panose="020B0604030504040204" pitchFamily="34" charset="-128"/>
                <a:ea typeface="Meiryo" panose="020B0604030504040204" pitchFamily="34" charset="-128"/>
              </a:rPr>
              <a:t>年。実務年数 </a:t>
            </a:r>
            <a:r>
              <a:rPr kumimoji="1" lang="en-US" altLang="ja-JP" sz="1400" dirty="0" smtClean="0">
                <a:latin typeface="Meiryo" panose="020B0604030504040204" pitchFamily="34" charset="-128"/>
                <a:ea typeface="Meiryo" panose="020B0604030504040204" pitchFamily="34" charset="-128"/>
              </a:rPr>
              <a:t>27</a:t>
            </a:r>
            <a:r>
              <a:rPr kumimoji="1" lang="ja-JP" altLang="en-US" sz="1400" dirty="0" smtClean="0">
                <a:latin typeface="Meiryo" panose="020B0604030504040204" pitchFamily="34" charset="-128"/>
                <a:ea typeface="Meiryo" panose="020B0604030504040204" pitchFamily="34" charset="-128"/>
              </a:rPr>
              <a:t>年。出身地 横浜。長年に渡り中小企業を中心とした、賃金･人事･労務に関するコンサルタント業務に従事して</a:t>
            </a:r>
            <a:r>
              <a:rPr kumimoji="1" lang="ja-JP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いる中</a:t>
            </a:r>
            <a:r>
              <a:rPr kumimoji="1" lang="ja-JP" altLang="en-US" sz="1400" dirty="0" smtClean="0">
                <a:latin typeface="Meiryo" panose="020B0604030504040204" pitchFamily="34" charset="-128"/>
                <a:ea typeface="Meiryo" panose="020B0604030504040204" pitchFamily="34" charset="-128"/>
              </a:rPr>
              <a:t>で「いかにして企業と人材が協調性を持って事業継続が出来るのか！」をテーマに、その実務面と人的メンタル面のコンサルをしている。</a:t>
            </a:r>
            <a:endParaRPr kumimoji="1"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0" y="8180832"/>
            <a:ext cx="1271347" cy="155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85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347</Words>
  <Application>Microsoft Office PowerPoint</Application>
  <PresentationFormat>A4 210 x 297 mm</PresentationFormat>
  <Paragraphs>29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Nakamichi Masanori</dc:creator>
  <cp:lastModifiedBy>yanagi yasuharu</cp:lastModifiedBy>
  <cp:revision>11</cp:revision>
  <dcterms:created xsi:type="dcterms:W3CDTF">2019-10-29T01:23:03Z</dcterms:created>
  <dcterms:modified xsi:type="dcterms:W3CDTF">2019-11-25T09:25:07Z</dcterms:modified>
</cp:coreProperties>
</file>